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DM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gfQGQeOg2T/F8ehivw4lNkC/ux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DMSans-regular.fntdata"/><Relationship Id="rId14" Type="http://schemas.openxmlformats.org/officeDocument/2006/relationships/slide" Target="slides/slide9.xml"/><Relationship Id="rId17" Type="http://schemas.openxmlformats.org/officeDocument/2006/relationships/font" Target="fonts/DMSans-italic.fntdata"/><Relationship Id="rId16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11" Type="http://schemas.openxmlformats.org/officeDocument/2006/relationships/image" Target="../media/image1.png"/><Relationship Id="rId10" Type="http://schemas.openxmlformats.org/officeDocument/2006/relationships/image" Target="../media/image31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rect b="b" l="l" r="r" t="t"/>
              <a:pathLst>
                <a:path extrusionOk="0"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466256" y="870092"/>
            <a:ext cx="7306215" cy="8574384"/>
          </a:xfrm>
          <a:custGeom>
            <a:rect b="b" l="l" r="r" t="t"/>
            <a:pathLst>
              <a:path extrusionOk="0" h="10286873" w="8765423">
                <a:moveTo>
                  <a:pt x="8765423" y="10251440"/>
                </a:moveTo>
                <a:cubicBezTo>
                  <a:pt x="8765423" y="10284587"/>
                  <a:pt x="8754557" y="10286873"/>
                  <a:pt x="8726229" y="10286873"/>
                </a:cubicBezTo>
                <a:cubicBezTo>
                  <a:pt x="5818806" y="10286238"/>
                  <a:pt x="2911511" y="10286238"/>
                  <a:pt x="4088" y="10286238"/>
                </a:cubicBezTo>
                <a:cubicBezTo>
                  <a:pt x="0" y="10272395"/>
                  <a:pt x="6416" y="10259822"/>
                  <a:pt x="9391" y="10246995"/>
                </a:cubicBezTo>
                <a:cubicBezTo>
                  <a:pt x="137190" y="9685401"/>
                  <a:pt x="265118" y="9123934"/>
                  <a:pt x="393305" y="8562467"/>
                </a:cubicBezTo>
                <a:cubicBezTo>
                  <a:pt x="576078" y="7761986"/>
                  <a:pt x="759239" y="6961632"/>
                  <a:pt x="941883" y="6161151"/>
                </a:cubicBezTo>
                <a:cubicBezTo>
                  <a:pt x="1167471" y="5172583"/>
                  <a:pt x="1392542" y="4184015"/>
                  <a:pt x="1618001" y="3195574"/>
                </a:cubicBezTo>
                <a:cubicBezTo>
                  <a:pt x="1847081" y="2191385"/>
                  <a:pt x="2076292" y="1187323"/>
                  <a:pt x="2306019" y="183261"/>
                </a:cubicBezTo>
                <a:cubicBezTo>
                  <a:pt x="2319989" y="122174"/>
                  <a:pt x="2328914" y="59690"/>
                  <a:pt x="2351551" y="635"/>
                </a:cubicBezTo>
                <a:cubicBezTo>
                  <a:pt x="4476530" y="635"/>
                  <a:pt x="6601509" y="635"/>
                  <a:pt x="8726488" y="0"/>
                </a:cubicBezTo>
                <a:cubicBezTo>
                  <a:pt x="8755334" y="0"/>
                  <a:pt x="8765164" y="3429"/>
                  <a:pt x="8765164" y="35814"/>
                </a:cubicBezTo>
                <a:cubicBezTo>
                  <a:pt x="8764388" y="3441065"/>
                  <a:pt x="8764388" y="6846316"/>
                  <a:pt x="8765423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648" r="-4122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-295175" y="8630507"/>
            <a:ext cx="2647750" cy="2647750"/>
          </a:xfrm>
          <a:custGeom>
            <a:rect b="b" l="l" r="r" t="t"/>
            <a:pathLst>
              <a:path extrusionOk="0"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521207" y="312728"/>
            <a:ext cx="3473394" cy="855323"/>
          </a:xfrm>
          <a:custGeom>
            <a:rect b="b" l="l" r="r" t="t"/>
            <a:pathLst>
              <a:path extrusionOk="0" h="855323" w="3473394">
                <a:moveTo>
                  <a:pt x="0" y="0"/>
                </a:moveTo>
                <a:lnTo>
                  <a:pt x="3473393" y="0"/>
                </a:lnTo>
                <a:lnTo>
                  <a:pt x="3473393" y="855323"/>
                </a:lnTo>
                <a:lnTo>
                  <a:pt x="0" y="855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1261873" y="3709537"/>
            <a:ext cx="9206712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8" u="none" cap="none" strike="noStrike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261873" y="5147812"/>
            <a:ext cx="8115300" cy="143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8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BYTEMART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3775527" y="3939317"/>
            <a:ext cx="2455334" cy="3916377"/>
            <a:chOff x="0" y="-47625"/>
            <a:chExt cx="862412" cy="1375588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6536871" y="3939317"/>
            <a:ext cx="2455334" cy="3916377"/>
            <a:chOff x="0" y="-47625"/>
            <a:chExt cx="862412" cy="1375588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9297005" y="3939317"/>
            <a:ext cx="2455334" cy="3916377"/>
            <a:chOff x="0" y="-47625"/>
            <a:chExt cx="862412" cy="1375588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9435724" y="4285918"/>
            <a:ext cx="2125919" cy="2063471"/>
            <a:chOff x="-23042" y="66269"/>
            <a:chExt cx="6542159" cy="6349987"/>
          </a:xfrm>
        </p:grpSpPr>
        <p:sp>
          <p:nvSpPr>
            <p:cNvPr id="107" name="Google Shape;107;p2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825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057139" y="3939317"/>
            <a:ext cx="2455334" cy="3916377"/>
            <a:chOff x="0" y="-47625"/>
            <a:chExt cx="862412" cy="1375588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862412" cy="1327963"/>
            </a:xfrm>
            <a:custGeom>
              <a:rect b="b" l="l" r="r" t="t"/>
              <a:pathLst>
                <a:path extrusionOk="0"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111" name="Google Shape;111;p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12195858" y="4285918"/>
            <a:ext cx="2125919" cy="2063471"/>
            <a:chOff x="-23042" y="66269"/>
            <a:chExt cx="6542159" cy="6349987"/>
          </a:xfrm>
        </p:grpSpPr>
        <p:sp>
          <p:nvSpPr>
            <p:cNvPr id="113" name="Google Shape;113;p2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825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>
            <a:off x="3775527" y="7948093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>
            <a:off x="6536871" y="7948093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9297005" y="7948093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12057139" y="7948093"/>
            <a:ext cx="2455334" cy="260022"/>
          </a:xfrm>
          <a:custGeom>
            <a:rect b="b" l="l" r="r" t="t"/>
            <a:pathLst>
              <a:path extrusionOk="0" h="260022" w="2455334">
                <a:moveTo>
                  <a:pt x="0" y="0"/>
                </a:moveTo>
                <a:lnTo>
                  <a:pt x="2455334" y="0"/>
                </a:lnTo>
                <a:lnTo>
                  <a:pt x="2455334" y="260022"/>
                </a:lnTo>
                <a:lnTo>
                  <a:pt x="0" y="26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grpSp>
        <p:nvGrpSpPr>
          <p:cNvPr id="119" name="Google Shape;119;p2"/>
          <p:cNvGrpSpPr/>
          <p:nvPr/>
        </p:nvGrpSpPr>
        <p:grpSpPr>
          <a:xfrm>
            <a:off x="-690640" y="-1687711"/>
            <a:ext cx="19210521" cy="4598039"/>
            <a:chOff x="0" y="-38100"/>
            <a:chExt cx="5059561" cy="1211006"/>
          </a:xfrm>
        </p:grpSpPr>
        <p:sp>
          <p:nvSpPr>
            <p:cNvPr id="120" name="Google Shape;120;p2"/>
            <p:cNvSpPr/>
            <p:nvPr/>
          </p:nvSpPr>
          <p:spPr>
            <a:xfrm>
              <a:off x="0" y="0"/>
              <a:ext cx="5059561" cy="1172906"/>
            </a:xfrm>
            <a:custGeom>
              <a:rect b="b" l="l" r="r" t="t"/>
              <a:pathLst>
                <a:path extrusionOk="0"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121" name="Google Shape;121;p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2"/>
          <p:cNvSpPr/>
          <p:nvPr/>
        </p:nvSpPr>
        <p:spPr>
          <a:xfrm>
            <a:off x="16804754" y="9074551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-363441" y="-390286"/>
            <a:ext cx="1715127" cy="1715127"/>
          </a:xfrm>
          <a:custGeom>
            <a:rect b="b" l="l" r="r" t="t"/>
            <a:pathLst>
              <a:path extrusionOk="0"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>
            <a:off x="14398071" y="-136788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>
            <a:off x="900991" y="9922935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2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EQUIPO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3902616" y="6523041"/>
            <a:ext cx="21321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Karla</a:t>
            </a:r>
            <a:endParaRPr/>
          </a:p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Martinez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4070101" y="7292654"/>
            <a:ext cx="1797147" cy="4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Responsable de comunicaciones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6663960" y="6523041"/>
            <a:ext cx="21321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Michael</a:t>
            </a:r>
            <a:endParaRPr/>
          </a:p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Marin</a:t>
            </a:r>
            <a:endParaRPr/>
          </a:p>
        </p:txBody>
      </p:sp>
      <p:sp>
        <p:nvSpPr>
          <p:cNvPr id="130" name="Google Shape;130;p2"/>
          <p:cNvSpPr txBox="1"/>
          <p:nvPr/>
        </p:nvSpPr>
        <p:spPr>
          <a:xfrm>
            <a:off x="6831445" y="7292654"/>
            <a:ext cx="1797147" cy="4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Analista de negocio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9740414" y="6523041"/>
            <a:ext cx="15685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Cristian</a:t>
            </a:r>
            <a:endParaRPr/>
          </a:p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Ojeda</a:t>
            </a:r>
            <a:endParaRPr/>
          </a:p>
        </p:txBody>
      </p:sp>
      <p:sp>
        <p:nvSpPr>
          <p:cNvPr id="132" name="Google Shape;132;p2"/>
          <p:cNvSpPr txBox="1"/>
          <p:nvPr/>
        </p:nvSpPr>
        <p:spPr>
          <a:xfrm>
            <a:off x="9591579" y="7292654"/>
            <a:ext cx="1797147" cy="4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Control de calidad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2500548" y="6523041"/>
            <a:ext cx="1568516" cy="63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Vicente</a:t>
            </a:r>
            <a:endParaRPr/>
          </a:p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37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Laguna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12386233" y="7309141"/>
            <a:ext cx="1797147" cy="24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3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Project lead</a:t>
            </a:r>
            <a:endParaRPr/>
          </a:p>
        </p:txBody>
      </p:sp>
      <p:grpSp>
        <p:nvGrpSpPr>
          <p:cNvPr id="135" name="Google Shape;135;p2"/>
          <p:cNvGrpSpPr/>
          <p:nvPr/>
        </p:nvGrpSpPr>
        <p:grpSpPr>
          <a:xfrm>
            <a:off x="3939207" y="4285918"/>
            <a:ext cx="2125919" cy="2063471"/>
            <a:chOff x="-23042" y="66269"/>
            <a:chExt cx="6542159" cy="6349987"/>
          </a:xfrm>
        </p:grpSpPr>
        <p:sp>
          <p:nvSpPr>
            <p:cNvPr id="136" name="Google Shape;136;p2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8359" l="-7719" r="-6207" t="-6078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6700551" y="4285918"/>
            <a:ext cx="2125919" cy="2063471"/>
            <a:chOff x="-23042" y="66269"/>
            <a:chExt cx="6542159" cy="6349987"/>
          </a:xfrm>
        </p:grpSpPr>
        <p:sp>
          <p:nvSpPr>
            <p:cNvPr id="139" name="Google Shape;139;p2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825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"/>
          <p:cNvCxnSpPr/>
          <p:nvPr/>
        </p:nvCxnSpPr>
        <p:spPr>
          <a:xfrm>
            <a:off x="6187762" y="3174046"/>
            <a:ext cx="0" cy="4676296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3"/>
          <p:cNvSpPr txBox="1"/>
          <p:nvPr/>
        </p:nvSpPr>
        <p:spPr>
          <a:xfrm>
            <a:off x="6808719" y="4571457"/>
            <a:ext cx="4026849" cy="3096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Ofrecer una solución integral, que se centra en el uso de RPA, se debe incluir una plataforma web creada en Python, utilizando tecnologías como Flask y base de datos MySQL, plataforma de escritorio, integración de APIs.</a:t>
            </a: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3226182" y="2093758"/>
            <a:ext cx="1197170" cy="1210374"/>
          </a:xfrm>
          <a:custGeom>
            <a:rect b="b" l="l" r="r" t="t"/>
            <a:pathLst>
              <a:path extrusionOk="0"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8" name="Google Shape;148;p3"/>
          <p:cNvGrpSpPr/>
          <p:nvPr/>
        </p:nvGrpSpPr>
        <p:grpSpPr>
          <a:xfrm rot="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0" name="Google Shape;150;p3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51" name="Google Shape;151;p3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2" name="Google Shape;152;p3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53" name="Google Shape;153;p3"/>
          <p:cNvSpPr/>
          <p:nvPr/>
        </p:nvSpPr>
        <p:spPr>
          <a:xfrm rot="6150721">
            <a:off x="6080933" y="4579544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sp>
        <p:nvSpPr>
          <p:cNvPr id="154" name="Google Shape;154;p3"/>
          <p:cNvSpPr/>
          <p:nvPr/>
        </p:nvSpPr>
        <p:spPr>
          <a:xfrm>
            <a:off x="10502193" y="0"/>
            <a:ext cx="9356586" cy="10287000"/>
          </a:xfrm>
          <a:custGeom>
            <a:rect b="b" l="l" r="r" t="t"/>
            <a:pathLst>
              <a:path extrusionOk="0" h="6350000" w="5775671">
                <a:moveTo>
                  <a:pt x="5775671" y="0"/>
                </a:moveTo>
                <a:lnTo>
                  <a:pt x="3503326" y="6350000"/>
                </a:lnTo>
                <a:lnTo>
                  <a:pt x="0" y="6350000"/>
                </a:lnTo>
                <a:lnTo>
                  <a:pt x="2272345" y="0"/>
                </a:lnTo>
                <a:lnTo>
                  <a:pt x="577567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0102" r="-30102" t="0"/>
            </a:stretch>
          </a:blipFill>
          <a:ln>
            <a:noFill/>
          </a:ln>
        </p:spPr>
      </p:sp>
      <p:sp>
        <p:nvSpPr>
          <p:cNvPr id="155" name="Google Shape;155;p3"/>
          <p:cNvSpPr/>
          <p:nvPr/>
        </p:nvSpPr>
        <p:spPr>
          <a:xfrm rot="-4192491">
            <a:off x="11379644" y="5800140"/>
            <a:ext cx="13544802" cy="1127911"/>
          </a:xfrm>
          <a:custGeom>
            <a:rect b="b" l="l" r="r" t="t"/>
            <a:pathLst>
              <a:path extrusionOk="0"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37163"/>
            </a:stretch>
          </a:blipFill>
          <a:ln>
            <a:noFill/>
          </a:ln>
        </p:spPr>
      </p:sp>
      <p:grpSp>
        <p:nvGrpSpPr>
          <p:cNvPr id="156" name="Google Shape;156;p3"/>
          <p:cNvGrpSpPr/>
          <p:nvPr/>
        </p:nvGrpSpPr>
        <p:grpSpPr>
          <a:xfrm rot="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57" name="Google Shape;157;p3"/>
            <p:cNvSpPr/>
            <p:nvPr/>
          </p:nvSpPr>
          <p:spPr>
            <a:xfrm>
              <a:off x="0" y="0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8" name="Google Shape;158;p3"/>
            <p:cNvSpPr/>
            <p:nvPr/>
          </p:nvSpPr>
          <p:spPr>
            <a:xfrm>
              <a:off x="4600097" y="861572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159" name="Google Shape;159;p3"/>
            <p:cNvSpPr/>
            <p:nvPr/>
          </p:nvSpPr>
          <p:spPr>
            <a:xfrm>
              <a:off x="9194248" y="202855"/>
              <a:ext cx="4149650" cy="4149650"/>
            </a:xfrm>
            <a:custGeom>
              <a:rect b="b" l="l" r="r" t="t"/>
              <a:pathLst>
                <a:path extrusionOk="0"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3"/>
            <p:cNvSpPr/>
            <p:nvPr/>
          </p:nvSpPr>
          <p:spPr>
            <a:xfrm>
              <a:off x="13794345" y="1064427"/>
              <a:ext cx="4149650" cy="3288079"/>
            </a:xfrm>
            <a:custGeom>
              <a:rect b="b" l="l" r="r" t="t"/>
              <a:pathLst>
                <a:path extrusionOk="0"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</p:grpSp>
      <p:sp>
        <p:nvSpPr>
          <p:cNvPr id="161" name="Google Shape;161;p3"/>
          <p:cNvSpPr txBox="1"/>
          <p:nvPr/>
        </p:nvSpPr>
        <p:spPr>
          <a:xfrm>
            <a:off x="2698763" y="323062"/>
            <a:ext cx="6977998" cy="1214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1718001" y="4515353"/>
            <a:ext cx="4026849" cy="3484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Debido a la creciente demanda de herramientas digitales para el manejo de información crucial para la toma de decisiones. Se optimizan los procesos operativos, para reducir errores al automatizar tareas repetitivas.</a:t>
            </a:r>
            <a:endParaRPr/>
          </a:p>
        </p:txBody>
      </p:sp>
      <p:sp>
        <p:nvSpPr>
          <p:cNvPr id="163" name="Google Shape;163;p3"/>
          <p:cNvSpPr txBox="1"/>
          <p:nvPr/>
        </p:nvSpPr>
        <p:spPr>
          <a:xfrm>
            <a:off x="1811343" y="3808957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DESCRIPCIÓN GENERAL</a:t>
            </a:r>
            <a:endParaRPr/>
          </a:p>
        </p:txBody>
      </p:sp>
      <p:sp>
        <p:nvSpPr>
          <p:cNvPr id="164" name="Google Shape;164;p3"/>
          <p:cNvSpPr txBox="1"/>
          <p:nvPr/>
        </p:nvSpPr>
        <p:spPr>
          <a:xfrm>
            <a:off x="6808719" y="3808957"/>
            <a:ext cx="4026849" cy="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5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 DEL PROYECTO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8232361" y="2093758"/>
            <a:ext cx="1179564" cy="1210374"/>
          </a:xfrm>
          <a:custGeom>
            <a:rect b="b" l="l" r="r" t="t"/>
            <a:pathLst>
              <a:path extrusionOk="0" h="1210374" w="1179564">
                <a:moveTo>
                  <a:pt x="0" y="0"/>
                </a:moveTo>
                <a:lnTo>
                  <a:pt x="1179565" y="0"/>
                </a:lnTo>
                <a:lnTo>
                  <a:pt x="1179565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/>
          <p:nvPr/>
        </p:nvSpPr>
        <p:spPr>
          <a:xfrm>
            <a:off x="-152365" y="0"/>
            <a:ext cx="6244209" cy="10287000"/>
          </a:xfrm>
          <a:custGeom>
            <a:rect b="b" l="l" r="r" t="t"/>
            <a:pathLst>
              <a:path extrusionOk="0" h="10287000" w="6244209">
                <a:moveTo>
                  <a:pt x="0" y="0"/>
                </a:moveTo>
                <a:lnTo>
                  <a:pt x="6244209" y="0"/>
                </a:lnTo>
                <a:lnTo>
                  <a:pt x="62442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498" r="-12498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14697329" y="6667836"/>
            <a:ext cx="8414387" cy="8414387"/>
          </a:xfrm>
          <a:custGeom>
            <a:rect b="b" l="l" r="r" t="t"/>
            <a:pathLst>
              <a:path extrusionOk="0"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2" name="Google Shape;172;p4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4"/>
          <p:cNvSpPr/>
          <p:nvPr/>
        </p:nvSpPr>
        <p:spPr>
          <a:xfrm>
            <a:off x="5725261" y="3453964"/>
            <a:ext cx="733166" cy="714504"/>
          </a:xfrm>
          <a:custGeom>
            <a:rect b="b" l="l" r="r" t="t"/>
            <a:pathLst>
              <a:path extrusionOk="0"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6" name="Google Shape;176;p4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177" name="Google Shape;17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5799040" y="5431446"/>
            <a:ext cx="585607" cy="669613"/>
          </a:xfrm>
          <a:custGeom>
            <a:rect b="b" l="l" r="r" t="t"/>
            <a:pathLst>
              <a:path extrusionOk="0"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0" name="Google Shape;180;p4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181" name="Google Shape;18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5818393" y="7372606"/>
            <a:ext cx="566255" cy="720926"/>
          </a:xfrm>
          <a:custGeom>
            <a:rect b="b" l="l" r="r" t="t"/>
            <a:pathLst>
              <a:path extrusionOk="0"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>
            <a:off x="15482965" y="7696455"/>
            <a:ext cx="1686067" cy="2007223"/>
          </a:xfrm>
          <a:custGeom>
            <a:rect b="b" l="l" r="r" t="t"/>
            <a:pathLst>
              <a:path extrusionOk="0" h="2007223" w="1686067">
                <a:moveTo>
                  <a:pt x="0" y="0"/>
                </a:moveTo>
                <a:lnTo>
                  <a:pt x="1686067" y="0"/>
                </a:lnTo>
                <a:lnTo>
                  <a:pt x="1686067" y="2007223"/>
                </a:lnTo>
                <a:lnTo>
                  <a:pt x="0" y="200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4"/>
          <p:cNvSpPr/>
          <p:nvPr/>
        </p:nvSpPr>
        <p:spPr>
          <a:xfrm>
            <a:off x="15437502" y="4382402"/>
            <a:ext cx="1776992" cy="1776992"/>
          </a:xfrm>
          <a:custGeom>
            <a:rect b="b" l="l" r="r" t="t"/>
            <a:pathLst>
              <a:path extrusionOk="0" h="1776992" w="1776992">
                <a:moveTo>
                  <a:pt x="0" y="0"/>
                </a:moveTo>
                <a:lnTo>
                  <a:pt x="1776993" y="0"/>
                </a:lnTo>
                <a:lnTo>
                  <a:pt x="1776993" y="1776993"/>
                </a:lnTo>
                <a:lnTo>
                  <a:pt x="0" y="1776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4"/>
          <p:cNvSpPr/>
          <p:nvPr/>
        </p:nvSpPr>
        <p:spPr>
          <a:xfrm>
            <a:off x="15362396" y="778203"/>
            <a:ext cx="1927204" cy="1833253"/>
          </a:xfrm>
          <a:custGeom>
            <a:rect b="b" l="l" r="r" t="t"/>
            <a:pathLst>
              <a:path extrusionOk="0" h="1833253" w="1927204">
                <a:moveTo>
                  <a:pt x="0" y="0"/>
                </a:moveTo>
                <a:lnTo>
                  <a:pt x="1927205" y="0"/>
                </a:lnTo>
                <a:lnTo>
                  <a:pt x="1927205" y="1833253"/>
                </a:lnTo>
                <a:lnTo>
                  <a:pt x="0" y="1833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4"/>
          <p:cNvSpPr txBox="1"/>
          <p:nvPr/>
        </p:nvSpPr>
        <p:spPr>
          <a:xfrm>
            <a:off x="6597011" y="1879014"/>
            <a:ext cx="9879016" cy="732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BENEFICIOS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6830047" y="2933916"/>
            <a:ext cx="4402447" cy="55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Crecimiento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6847387" y="3562737"/>
            <a:ext cx="60159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3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 sistema no solo </a:t>
            </a: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amplía</a:t>
            </a:r>
            <a:r>
              <a:rPr b="0" i="0" lang="en-US" sz="193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las oportunidades de venta, sino que también, a mejorar la eficiencia operativa, la capacidad de crecimiento y la competitividad en el mercado.</a:t>
            </a:r>
            <a:endParaRPr/>
          </a:p>
        </p:txBody>
      </p:sp>
      <p:sp>
        <p:nvSpPr>
          <p:cNvPr id="190" name="Google Shape;190;p4"/>
          <p:cNvSpPr txBox="1"/>
          <p:nvPr/>
        </p:nvSpPr>
        <p:spPr>
          <a:xfrm>
            <a:off x="6830047" y="5042562"/>
            <a:ext cx="4402447" cy="55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Desarrollo</a:t>
            </a:r>
            <a:endParaRPr/>
          </a:p>
        </p:txBody>
      </p:sp>
      <p:sp>
        <p:nvSpPr>
          <p:cNvPr id="191" name="Google Shape;191;p4"/>
          <p:cNvSpPr txBox="1"/>
          <p:nvPr/>
        </p:nvSpPr>
        <p:spPr>
          <a:xfrm>
            <a:off x="6847387" y="5671383"/>
            <a:ext cx="60159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3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Optimiza la operación diaria de datos, impulsa el crecimiento a largo plazo </a:t>
            </a: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través</a:t>
            </a:r>
            <a:r>
              <a:rPr b="0" i="0" lang="en-US" sz="193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innovación, la automatización y ayuda a adaptarse a las necesidades del mercado.</a:t>
            </a:r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6830047" y="7068118"/>
            <a:ext cx="4402447" cy="55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74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Innovación</a:t>
            </a:r>
            <a:endParaRPr/>
          </a:p>
        </p:txBody>
      </p:sp>
      <p:sp>
        <p:nvSpPr>
          <p:cNvPr id="193" name="Google Shape;193;p4"/>
          <p:cNvSpPr txBox="1"/>
          <p:nvPr/>
        </p:nvSpPr>
        <p:spPr>
          <a:xfrm>
            <a:off x="6847387" y="7696939"/>
            <a:ext cx="6015843" cy="98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3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 nuevas tecnologías como formas de pago, análisis de datos, inteligencia artificial, entre otros. Esto beneficia al desarrollo tecnológico y digital. </a:t>
            </a: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0" y="9903890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7" y="0"/>
                </a:lnTo>
                <a:lnTo>
                  <a:pt x="2988937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5"/>
          <p:cNvGrpSpPr/>
          <p:nvPr/>
        </p:nvGrpSpPr>
        <p:grpSpPr>
          <a:xfrm>
            <a:off x="-7179346" y="58213"/>
            <a:ext cx="14966189" cy="10228787"/>
            <a:chOff x="0" y="0"/>
            <a:chExt cx="5508856" cy="3765081"/>
          </a:xfrm>
        </p:grpSpPr>
        <p:sp>
          <p:nvSpPr>
            <p:cNvPr id="200" name="Google Shape;200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  <a:ln>
              <a:noFill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0" y="0"/>
              <a:ext cx="5508856" cy="3765081"/>
            </a:xfrm>
            <a:custGeom>
              <a:rect b="b" l="l" r="r" t="t"/>
              <a:pathLst>
                <a:path extrusionOk="0"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581" r="0" t="0"/>
              </a:stretch>
            </a:blipFill>
            <a:ln>
              <a:noFill/>
            </a:ln>
          </p:spPr>
        </p:sp>
      </p:grpSp>
      <p:sp>
        <p:nvSpPr>
          <p:cNvPr id="202" name="Google Shape;202;p5"/>
          <p:cNvSpPr/>
          <p:nvPr/>
        </p:nvSpPr>
        <p:spPr>
          <a:xfrm>
            <a:off x="-2622339" y="7919689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5"/>
          <p:cNvSpPr/>
          <p:nvPr/>
        </p:nvSpPr>
        <p:spPr>
          <a:xfrm rot="10800000">
            <a:off x="13367400" y="-2798190"/>
            <a:ext cx="6452848" cy="5596379"/>
          </a:xfrm>
          <a:custGeom>
            <a:rect b="b" l="l" r="r" t="t"/>
            <a:pathLst>
              <a:path extrusionOk="0"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5"/>
          <p:cNvSpPr/>
          <p:nvPr/>
        </p:nvSpPr>
        <p:spPr>
          <a:xfrm>
            <a:off x="10800892" y="3163099"/>
            <a:ext cx="1361602" cy="1164170"/>
          </a:xfrm>
          <a:custGeom>
            <a:rect b="b" l="l" r="r" t="t"/>
            <a:pathLst>
              <a:path extrusionOk="0" h="1164170" w="1361602">
                <a:moveTo>
                  <a:pt x="0" y="0"/>
                </a:moveTo>
                <a:lnTo>
                  <a:pt x="1361602" y="0"/>
                </a:lnTo>
                <a:lnTo>
                  <a:pt x="1361602" y="1164170"/>
                </a:lnTo>
                <a:lnTo>
                  <a:pt x="0" y="1164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5"/>
          <p:cNvSpPr txBox="1"/>
          <p:nvPr/>
        </p:nvSpPr>
        <p:spPr>
          <a:xfrm>
            <a:off x="7253097" y="5143500"/>
            <a:ext cx="8457192" cy="990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6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CRONOLOGÍA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6"/>
          <p:cNvGrpSpPr/>
          <p:nvPr/>
        </p:nvGrpSpPr>
        <p:grpSpPr>
          <a:xfrm>
            <a:off x="7003573" y="2582244"/>
            <a:ext cx="4161751" cy="1246529"/>
            <a:chOff x="0" y="-38100"/>
            <a:chExt cx="2565722" cy="768486"/>
          </a:xfrm>
        </p:grpSpPr>
        <p:sp>
          <p:nvSpPr>
            <p:cNvPr id="211" name="Google Shape;211;p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12" name="Google Shape;212;p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6"/>
          <p:cNvGrpSpPr/>
          <p:nvPr/>
        </p:nvGrpSpPr>
        <p:grpSpPr>
          <a:xfrm rot="10800000">
            <a:off x="6037161" y="3828773"/>
            <a:ext cx="4161751" cy="1246529"/>
            <a:chOff x="0" y="-38100"/>
            <a:chExt cx="2565722" cy="768486"/>
          </a:xfrm>
        </p:grpSpPr>
        <p:sp>
          <p:nvSpPr>
            <p:cNvPr id="214" name="Google Shape;214;p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  <a:ln>
              <a:noFill/>
            </a:ln>
          </p:spPr>
        </p:sp>
        <p:sp>
          <p:nvSpPr>
            <p:cNvPr id="215" name="Google Shape;215;p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6"/>
          <p:cNvGrpSpPr/>
          <p:nvPr/>
        </p:nvGrpSpPr>
        <p:grpSpPr>
          <a:xfrm>
            <a:off x="7667979" y="4951701"/>
            <a:ext cx="4161751" cy="1246529"/>
            <a:chOff x="0" y="-38100"/>
            <a:chExt cx="2565722" cy="768486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</p:sp>
        <p:sp>
          <p:nvSpPr>
            <p:cNvPr id="218" name="Google Shape;218;p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6"/>
          <p:cNvGrpSpPr/>
          <p:nvPr/>
        </p:nvGrpSpPr>
        <p:grpSpPr>
          <a:xfrm rot="10800000">
            <a:off x="6701567" y="6198230"/>
            <a:ext cx="4161751" cy="1246529"/>
            <a:chOff x="0" y="-38100"/>
            <a:chExt cx="2565722" cy="768486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2565722" cy="730386"/>
            </a:xfrm>
            <a:custGeom>
              <a:rect b="b" l="l" r="r" t="t"/>
              <a:pathLst>
                <a:path extrusionOk="0"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</p:sp>
        <p:sp>
          <p:nvSpPr>
            <p:cNvPr id="221" name="Google Shape;221;p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6"/>
          <p:cNvSpPr txBox="1"/>
          <p:nvPr/>
        </p:nvSpPr>
        <p:spPr>
          <a:xfrm>
            <a:off x="2176302" y="6172876"/>
            <a:ext cx="4372865" cy="2524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Pruebas del sistema</a:t>
            </a: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Funcionalidad.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Rendimiento.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Seguridad.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Cierre: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Cierre del proyecto.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Marcha blanca.</a:t>
            </a:r>
            <a:endParaRPr/>
          </a:p>
        </p:txBody>
      </p:sp>
      <p:sp>
        <p:nvSpPr>
          <p:cNvPr id="223" name="Google Shape;223;p6"/>
          <p:cNvSpPr/>
          <p:nvPr/>
        </p:nvSpPr>
        <p:spPr>
          <a:xfrm>
            <a:off x="-2519628" y="7712017"/>
            <a:ext cx="6602062" cy="6602062"/>
          </a:xfrm>
          <a:custGeom>
            <a:rect b="b" l="l" r="r" t="t"/>
            <a:pathLst>
              <a:path extrusionOk="0"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6"/>
          <p:cNvSpPr/>
          <p:nvPr/>
        </p:nvSpPr>
        <p:spPr>
          <a:xfrm rot="10436461">
            <a:off x="14111851" y="-3920191"/>
            <a:ext cx="6294897" cy="6294897"/>
          </a:xfrm>
          <a:custGeom>
            <a:rect b="b" l="l" r="r" t="t"/>
            <a:pathLst>
              <a:path extrusionOk="0"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6"/>
          <p:cNvSpPr/>
          <p:nvPr/>
        </p:nvSpPr>
        <p:spPr>
          <a:xfrm>
            <a:off x="682076" y="399144"/>
            <a:ext cx="1367923" cy="1507353"/>
          </a:xfrm>
          <a:custGeom>
            <a:rect b="b" l="l" r="r" t="t"/>
            <a:pathLst>
              <a:path extrusionOk="0" h="1507353" w="1367923">
                <a:moveTo>
                  <a:pt x="0" y="0"/>
                </a:moveTo>
                <a:lnTo>
                  <a:pt x="1367923" y="0"/>
                </a:lnTo>
                <a:lnTo>
                  <a:pt x="1367923" y="1507353"/>
                </a:lnTo>
                <a:lnTo>
                  <a:pt x="0" y="1507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6"/>
          <p:cNvSpPr/>
          <p:nvPr/>
        </p:nvSpPr>
        <p:spPr>
          <a:xfrm>
            <a:off x="14122605" y="9388668"/>
            <a:ext cx="3292384" cy="172850"/>
          </a:xfrm>
          <a:custGeom>
            <a:rect b="b" l="l" r="r" t="t"/>
            <a:pathLst>
              <a:path extrusionOk="0" h="172850" w="3292384">
                <a:moveTo>
                  <a:pt x="0" y="0"/>
                </a:moveTo>
                <a:lnTo>
                  <a:pt x="3292384" y="0"/>
                </a:lnTo>
                <a:lnTo>
                  <a:pt x="3292384" y="172851"/>
                </a:lnTo>
                <a:lnTo>
                  <a:pt x="0" y="17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6"/>
          <p:cNvSpPr txBox="1"/>
          <p:nvPr/>
        </p:nvSpPr>
        <p:spPr>
          <a:xfrm>
            <a:off x="6745395" y="4078325"/>
            <a:ext cx="274528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Septiembre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7711807" y="2893597"/>
            <a:ext cx="274528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Agosto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11403448" y="2605944"/>
            <a:ext cx="4998190" cy="1438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Planificación: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Organización del equipo.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generales.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Definición APT.</a:t>
            </a:r>
            <a:endParaRPr/>
          </a:p>
        </p:txBody>
      </p:sp>
      <p:sp>
        <p:nvSpPr>
          <p:cNvPr id="230" name="Google Shape;230;p6"/>
          <p:cNvSpPr txBox="1"/>
          <p:nvPr/>
        </p:nvSpPr>
        <p:spPr>
          <a:xfrm>
            <a:off x="8290957" y="5263054"/>
            <a:ext cx="274528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Octubre</a:t>
            </a:r>
            <a:endParaRPr/>
          </a:p>
        </p:txBody>
      </p:sp>
      <p:sp>
        <p:nvSpPr>
          <p:cNvPr id="231" name="Google Shape;231;p6"/>
          <p:cNvSpPr txBox="1"/>
          <p:nvPr/>
        </p:nvSpPr>
        <p:spPr>
          <a:xfrm>
            <a:off x="7324545" y="6447783"/>
            <a:ext cx="2745282" cy="62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57" u="none" cap="none" strike="noStrike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Noviembre</a:t>
            </a:r>
            <a:endParaRPr/>
          </a:p>
        </p:txBody>
      </p:sp>
      <p:sp>
        <p:nvSpPr>
          <p:cNvPr id="232" name="Google Shape;232;p6"/>
          <p:cNvSpPr txBox="1"/>
          <p:nvPr/>
        </p:nvSpPr>
        <p:spPr>
          <a:xfrm>
            <a:off x="1309000" y="3805321"/>
            <a:ext cx="4490889" cy="180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Análisis y diseño</a:t>
            </a:r>
            <a:r>
              <a:rPr b="0" i="0" lang="en-US" sz="2069" u="none" cap="none" strike="noStrike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Acta de constitución.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funcionales.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 No funcionales.</a:t>
            </a:r>
            <a:endParaRPr/>
          </a:p>
          <a:p>
            <a:pPr indent="0" lvl="0" marL="0" marR="0" rtl="0" algn="r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Propuesta ERS.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11980809" y="5003976"/>
            <a:ext cx="4998190" cy="180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Desarrollo: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Web.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de base de datos.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app escritorio.</a:t>
            </a:r>
            <a:endParaRPr/>
          </a:p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e integración de APIs.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/>
          <p:nvPr/>
        </p:nvSpPr>
        <p:spPr>
          <a:xfrm>
            <a:off x="-6537941" y="604778"/>
            <a:ext cx="9077445" cy="9077445"/>
          </a:xfrm>
          <a:custGeom>
            <a:rect b="b" l="l" r="r" t="t"/>
            <a:pathLst>
              <a:path extrusionOk="0" h="9077445" w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9" name="Google Shape;239;p7"/>
          <p:cNvGrpSpPr/>
          <p:nvPr/>
        </p:nvGrpSpPr>
        <p:grpSpPr>
          <a:xfrm>
            <a:off x="2965606" y="2239204"/>
            <a:ext cx="13065179" cy="7443019"/>
            <a:chOff x="0" y="-38100"/>
            <a:chExt cx="3441035" cy="1960301"/>
          </a:xfrm>
        </p:grpSpPr>
        <p:sp>
          <p:nvSpPr>
            <p:cNvPr id="240" name="Google Shape;240;p7"/>
            <p:cNvSpPr/>
            <p:nvPr/>
          </p:nvSpPr>
          <p:spPr>
            <a:xfrm>
              <a:off x="0" y="0"/>
              <a:ext cx="3441035" cy="1922201"/>
            </a:xfrm>
            <a:custGeom>
              <a:rect b="b" l="l" r="r" t="t"/>
              <a:pathLst>
                <a:path extrusionOk="0" h="1922201" w="3441035">
                  <a:moveTo>
                    <a:pt x="30221" y="0"/>
                  </a:moveTo>
                  <a:lnTo>
                    <a:pt x="3410814" y="0"/>
                  </a:lnTo>
                  <a:cubicBezTo>
                    <a:pt x="3418829" y="0"/>
                    <a:pt x="3426516" y="3184"/>
                    <a:pt x="3432184" y="8851"/>
                  </a:cubicBezTo>
                  <a:cubicBezTo>
                    <a:pt x="3437851" y="14519"/>
                    <a:pt x="3441035" y="22206"/>
                    <a:pt x="3441035" y="30221"/>
                  </a:cubicBezTo>
                  <a:lnTo>
                    <a:pt x="3441035" y="1891981"/>
                  </a:lnTo>
                  <a:cubicBezTo>
                    <a:pt x="3441035" y="1899996"/>
                    <a:pt x="3437851" y="1907682"/>
                    <a:pt x="3432184" y="1913350"/>
                  </a:cubicBezTo>
                  <a:cubicBezTo>
                    <a:pt x="3426516" y="1919017"/>
                    <a:pt x="3418829" y="1922201"/>
                    <a:pt x="3410814" y="1922201"/>
                  </a:cubicBezTo>
                  <a:lnTo>
                    <a:pt x="30221" y="1922201"/>
                  </a:lnTo>
                  <a:cubicBezTo>
                    <a:pt x="22206" y="1922201"/>
                    <a:pt x="14519" y="1919017"/>
                    <a:pt x="8851" y="1913350"/>
                  </a:cubicBezTo>
                  <a:cubicBezTo>
                    <a:pt x="3184" y="1907682"/>
                    <a:pt x="0" y="1899996"/>
                    <a:pt x="0" y="1891981"/>
                  </a:cubicBezTo>
                  <a:lnTo>
                    <a:pt x="0" y="30221"/>
                  </a:lnTo>
                  <a:cubicBezTo>
                    <a:pt x="0" y="22206"/>
                    <a:pt x="3184" y="14519"/>
                    <a:pt x="8851" y="8851"/>
                  </a:cubicBezTo>
                  <a:cubicBezTo>
                    <a:pt x="14519" y="3184"/>
                    <a:pt x="22206" y="0"/>
                    <a:pt x="30221" y="0"/>
                  </a:cubicBez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0" y="-38100"/>
              <a:ext cx="3441035" cy="1960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7"/>
          <p:cNvSpPr/>
          <p:nvPr/>
        </p:nvSpPr>
        <p:spPr>
          <a:xfrm>
            <a:off x="4706406" y="2383865"/>
            <a:ext cx="10507569" cy="7092609"/>
          </a:xfrm>
          <a:custGeom>
            <a:rect b="b" l="l" r="r" t="t"/>
            <a:pathLst>
              <a:path extrusionOk="0" h="7092609" w="10507569">
                <a:moveTo>
                  <a:pt x="0" y="0"/>
                </a:moveTo>
                <a:lnTo>
                  <a:pt x="10507569" y="0"/>
                </a:lnTo>
                <a:lnTo>
                  <a:pt x="10507569" y="7092609"/>
                </a:lnTo>
                <a:lnTo>
                  <a:pt x="0" y="7092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7"/>
          <p:cNvSpPr txBox="1"/>
          <p:nvPr/>
        </p:nvSpPr>
        <p:spPr>
          <a:xfrm>
            <a:off x="5279531" y="868045"/>
            <a:ext cx="8437330" cy="123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56AEFF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/>
          <p:nvPr/>
        </p:nvSpPr>
        <p:spPr>
          <a:xfrm>
            <a:off x="5103852" y="1759335"/>
            <a:ext cx="7573577" cy="2111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DEMOSTRACION DEL SISTEMA</a:t>
            </a:r>
            <a:endParaRPr/>
          </a:p>
        </p:txBody>
      </p:sp>
      <p:sp>
        <p:nvSpPr>
          <p:cNvPr id="249" name="Google Shape;249;p8"/>
          <p:cNvSpPr/>
          <p:nvPr/>
        </p:nvSpPr>
        <p:spPr>
          <a:xfrm>
            <a:off x="15282162" y="-2602335"/>
            <a:ext cx="5779415" cy="5779415"/>
          </a:xfrm>
          <a:custGeom>
            <a:rect b="b" l="l" r="r" t="t"/>
            <a:pathLst>
              <a:path extrusionOk="0" h="5779415" w="5779415">
                <a:moveTo>
                  <a:pt x="0" y="0"/>
                </a:moveTo>
                <a:lnTo>
                  <a:pt x="5779415" y="0"/>
                </a:lnTo>
                <a:lnTo>
                  <a:pt x="5779415" y="5779415"/>
                </a:lnTo>
                <a:lnTo>
                  <a:pt x="0" y="5779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8"/>
          <p:cNvSpPr/>
          <p:nvPr/>
        </p:nvSpPr>
        <p:spPr>
          <a:xfrm>
            <a:off x="1028700" y="-179294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7" y="0"/>
                </a:lnTo>
                <a:lnTo>
                  <a:pt x="2988937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8"/>
          <p:cNvGrpSpPr/>
          <p:nvPr/>
        </p:nvGrpSpPr>
        <p:grpSpPr>
          <a:xfrm rot="-8228187">
            <a:off x="-2345624" y="7493832"/>
            <a:ext cx="7963092" cy="2597398"/>
            <a:chOff x="0" y="0"/>
            <a:chExt cx="10617456" cy="3463197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3301789" cy="3301789"/>
            </a:xfrm>
            <a:custGeom>
              <a:rect b="b" l="l" r="r" t="t"/>
              <a:pathLst>
                <a:path extrusionOk="0" h="3301789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3301789"/>
                  </a:lnTo>
                  <a:lnTo>
                    <a:pt x="0" y="3301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3" name="Google Shape;253;p8"/>
            <p:cNvSpPr/>
            <p:nvPr/>
          </p:nvSpPr>
          <p:spPr>
            <a:xfrm>
              <a:off x="3660199" y="685534"/>
              <a:ext cx="3301789" cy="2616254"/>
            </a:xfrm>
            <a:custGeom>
              <a:rect b="b" l="l" r="r" t="t"/>
              <a:pathLst>
                <a:path extrusionOk="0" h="2616254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2616255"/>
                  </a:lnTo>
                  <a:lnTo>
                    <a:pt x="0" y="26162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6200" l="0" r="0" t="0"/>
              </a:stretch>
            </a:blipFill>
            <a:ln>
              <a:noFill/>
            </a:ln>
          </p:spPr>
        </p:sp>
        <p:sp>
          <p:nvSpPr>
            <p:cNvPr id="254" name="Google Shape;254;p8"/>
            <p:cNvSpPr/>
            <p:nvPr/>
          </p:nvSpPr>
          <p:spPr>
            <a:xfrm>
              <a:off x="7315667" y="161408"/>
              <a:ext cx="3301789" cy="3301789"/>
            </a:xfrm>
            <a:custGeom>
              <a:rect b="b" l="l" r="r" t="t"/>
              <a:pathLst>
                <a:path extrusionOk="0" h="3301789" w="3301789">
                  <a:moveTo>
                    <a:pt x="0" y="0"/>
                  </a:moveTo>
                  <a:lnTo>
                    <a:pt x="3301789" y="0"/>
                  </a:lnTo>
                  <a:lnTo>
                    <a:pt x="3301789" y="3301788"/>
                  </a:lnTo>
                  <a:lnTo>
                    <a:pt x="0" y="33017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55" name="Google Shape;255;p8"/>
          <p:cNvSpPr/>
          <p:nvPr/>
        </p:nvSpPr>
        <p:spPr>
          <a:xfrm rot="-8228187">
            <a:off x="-966221" y="9152785"/>
            <a:ext cx="2476341" cy="1962191"/>
          </a:xfrm>
          <a:custGeom>
            <a:rect b="b" l="l" r="r" t="t"/>
            <a:pathLst>
              <a:path extrusionOk="0" h="1962191" w="2476341">
                <a:moveTo>
                  <a:pt x="0" y="0"/>
                </a:moveTo>
                <a:lnTo>
                  <a:pt x="2476342" y="0"/>
                </a:lnTo>
                <a:lnTo>
                  <a:pt x="2476342" y="1962191"/>
                </a:lnTo>
                <a:lnTo>
                  <a:pt x="0" y="196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6200" l="0" r="0" t="0"/>
            </a:stretch>
          </a:blipFill>
          <a:ln>
            <a:noFill/>
          </a:ln>
        </p:spPr>
      </p:sp>
      <p:sp>
        <p:nvSpPr>
          <p:cNvPr id="256" name="Google Shape;256;p8"/>
          <p:cNvSpPr/>
          <p:nvPr/>
        </p:nvSpPr>
        <p:spPr>
          <a:xfrm>
            <a:off x="5684141" y="4641025"/>
            <a:ext cx="6919717" cy="4382488"/>
          </a:xfrm>
          <a:custGeom>
            <a:rect b="b" l="l" r="r" t="t"/>
            <a:pathLst>
              <a:path extrusionOk="0" h="4382488" w="6919717">
                <a:moveTo>
                  <a:pt x="0" y="0"/>
                </a:moveTo>
                <a:lnTo>
                  <a:pt x="6919718" y="0"/>
                </a:lnTo>
                <a:lnTo>
                  <a:pt x="6919718" y="4382487"/>
                </a:lnTo>
                <a:lnTo>
                  <a:pt x="0" y="4382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8"/>
          <p:cNvSpPr/>
          <p:nvPr/>
        </p:nvSpPr>
        <p:spPr>
          <a:xfrm rot="5400000">
            <a:off x="16793531" y="8507224"/>
            <a:ext cx="2988937" cy="570615"/>
          </a:xfrm>
          <a:custGeom>
            <a:rect b="b" l="l" r="r" t="t"/>
            <a:pathLst>
              <a:path extrusionOk="0"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5"/>
                </a:lnTo>
                <a:lnTo>
                  <a:pt x="0" y="570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1D4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10899382" y="-54747"/>
            <a:ext cx="8958965" cy="9313047"/>
          </a:xfrm>
          <a:custGeom>
            <a:rect b="b" l="l" r="r" t="t"/>
            <a:pathLst>
              <a:path extrusionOk="0" h="6350000" w="6108573">
                <a:moveTo>
                  <a:pt x="6108573" y="0"/>
                </a:moveTo>
                <a:lnTo>
                  <a:pt x="6108573" y="3295396"/>
                </a:lnTo>
                <a:cubicBezTo>
                  <a:pt x="6108573" y="4982464"/>
                  <a:pt x="4741164" y="6350000"/>
                  <a:pt x="3054350" y="6350000"/>
                </a:cubicBezTo>
                <a:cubicBezTo>
                  <a:pt x="1367536" y="6350000"/>
                  <a:pt x="0" y="4982464"/>
                  <a:pt x="0" y="3295523"/>
                </a:cubicBezTo>
                <a:lnTo>
                  <a:pt x="0" y="0"/>
                </a:lnTo>
                <a:lnTo>
                  <a:pt x="61085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156" r="-2815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17259300" y="8127303"/>
            <a:ext cx="1802889" cy="1802889"/>
          </a:xfrm>
          <a:custGeom>
            <a:rect b="b" l="l" r="r" t="t"/>
            <a:pathLst>
              <a:path extrusionOk="0"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9"/>
          <p:cNvSpPr/>
          <p:nvPr/>
        </p:nvSpPr>
        <p:spPr>
          <a:xfrm>
            <a:off x="9833387" y="-1033334"/>
            <a:ext cx="2293320" cy="2293320"/>
          </a:xfrm>
          <a:custGeom>
            <a:rect b="b" l="l" r="r" t="t"/>
            <a:pathLst>
              <a:path extrusionOk="0"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9"/>
          <p:cNvSpPr txBox="1"/>
          <p:nvPr/>
        </p:nvSpPr>
        <p:spPr>
          <a:xfrm>
            <a:off x="2284081" y="3626250"/>
            <a:ext cx="4298021" cy="2110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68%</a:t>
            </a:r>
            <a:endParaRPr/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0034" y="5306654"/>
            <a:ext cx="4946116" cy="108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0034" y="8534197"/>
            <a:ext cx="4946116" cy="1083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9"/>
          <p:cNvGrpSpPr/>
          <p:nvPr/>
        </p:nvGrpSpPr>
        <p:grpSpPr>
          <a:xfrm>
            <a:off x="-1543050" y="-199408"/>
            <a:ext cx="2760734" cy="10486408"/>
            <a:chOff x="0" y="-38100"/>
            <a:chExt cx="727107" cy="2761852"/>
          </a:xfrm>
        </p:grpSpPr>
        <p:sp>
          <p:nvSpPr>
            <p:cNvPr id="269" name="Google Shape;269;p9"/>
            <p:cNvSpPr/>
            <p:nvPr/>
          </p:nvSpPr>
          <p:spPr>
            <a:xfrm>
              <a:off x="0" y="0"/>
              <a:ext cx="727107" cy="2723752"/>
            </a:xfrm>
            <a:custGeom>
              <a:rect b="b" l="l" r="r" t="t"/>
              <a:pathLst>
                <a:path extrusionOk="0"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70" name="Google Shape;270;p9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9"/>
          <p:cNvSpPr txBox="1"/>
          <p:nvPr/>
        </p:nvSpPr>
        <p:spPr>
          <a:xfrm>
            <a:off x="2284081" y="6835514"/>
            <a:ext cx="4298021" cy="2110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/>
          </a:p>
        </p:txBody>
      </p:sp>
      <p:sp>
        <p:nvSpPr>
          <p:cNvPr id="272" name="Google Shape;272;p9"/>
          <p:cNvSpPr txBox="1"/>
          <p:nvPr/>
        </p:nvSpPr>
        <p:spPr>
          <a:xfrm>
            <a:off x="2460742" y="872486"/>
            <a:ext cx="6032992" cy="1953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ESTADO DEL PROYECTO</a:t>
            </a:r>
            <a:endParaRPr/>
          </a:p>
        </p:txBody>
      </p:sp>
      <p:sp>
        <p:nvSpPr>
          <p:cNvPr id="273" name="Google Shape;273;p9"/>
          <p:cNvSpPr txBox="1"/>
          <p:nvPr/>
        </p:nvSpPr>
        <p:spPr>
          <a:xfrm>
            <a:off x="6870588" y="3865604"/>
            <a:ext cx="2962397" cy="180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Estado actual del proyecto. Tanto como en la documentación, sistema web y app escritorio. </a:t>
            </a:r>
            <a:endParaRPr/>
          </a:p>
        </p:txBody>
      </p:sp>
      <p:sp>
        <p:nvSpPr>
          <p:cNvPr id="274" name="Google Shape;274;p9"/>
          <p:cNvSpPr txBox="1"/>
          <p:nvPr/>
        </p:nvSpPr>
        <p:spPr>
          <a:xfrm>
            <a:off x="6870588" y="7074867"/>
            <a:ext cx="2962397" cy="1076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Estado estimado del proyecto para la siguiente presentación.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